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86" r:id="rId3"/>
    <p:sldId id="991" r:id="rId4"/>
    <p:sldId id="992" r:id="rId5"/>
    <p:sldId id="996" r:id="rId6"/>
    <p:sldId id="993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Have some juice, please</a:t>
            </a: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听力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专项提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优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86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62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cupcake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cake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cup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62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hot	B. hot dog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dog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62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milk	B. Mike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make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62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car	B. tart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art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62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jump	B. juice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jeep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61444" y="1853530"/>
            <a:ext cx="1441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cupcake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06314" y="2583324"/>
            <a:ext cx="13340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hot dog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06314" y="3192804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make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06314" y="3823624"/>
            <a:ext cx="7633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tart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9406314" y="4498662"/>
            <a:ext cx="922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juice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187078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37302" y="250160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314967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82638" y="379774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82546" y="443719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用数字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sf57.jpg" descr="id:21474932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2132856"/>
            <a:ext cx="10985962" cy="201622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8622" y="4221088"/>
            <a:ext cx="1202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yogurt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70670" y="369786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4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59647" y="4221088"/>
            <a:ext cx="763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tart</a:t>
            </a:r>
            <a:endParaRPr lang="zh-CN" altLang="en-US" sz="2800" b="1" kern="100">
              <a:solidFill>
                <a:srgbClr val="ED028C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57224" y="368061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ea typeface="楷体" panose="02010609060101010101" pitchFamily="49" charset="-122"/>
              </a:rPr>
              <a:t>5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533198" y="4221088"/>
            <a:ext cx="922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juice</a:t>
            </a:r>
            <a:endParaRPr lang="zh-CN" altLang="en-US" sz="2800" b="1" kern="100" dirty="0">
              <a:solidFill>
                <a:srgbClr val="ED028C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847249" y="369786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ea typeface="楷体" panose="02010609060101010101" pitchFamily="49" charset="-122"/>
              </a:rPr>
              <a:t>3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397310" y="4273932"/>
            <a:ext cx="16225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sandwich</a:t>
            </a:r>
            <a:endParaRPr lang="zh-CN" altLang="en-US" sz="2800" b="1" kern="100">
              <a:solidFill>
                <a:srgbClr val="ED028C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997070" y="369786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2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071701" y="4221088"/>
            <a:ext cx="16401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ice cream</a:t>
            </a:r>
            <a:endParaRPr lang="zh-CN" altLang="en-US" sz="2800" b="1" kern="100">
              <a:solidFill>
                <a:srgbClr val="ED028C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669900" y="369786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ea typeface="楷体" panose="02010609060101010101" pitchFamily="49" charset="-122"/>
              </a:rPr>
              <a:t>1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417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41277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some coffee, please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These cupcakes are yummy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2780928"/>
            <a:ext cx="38619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Have some tarts, please.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2598" y="4129916"/>
            <a:ext cx="38565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This cupcake is yummy.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25768" y="217898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10408" y="342900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834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a delicious sandwich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some yogurt,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like apple juice. How about 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070562"/>
            <a:ext cx="45031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This is a delicious sandwich.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5337" y="3356992"/>
            <a:ext cx="41617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Have some yogurt, please.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4633972"/>
            <a:ext cx="59057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like banana juice. How about you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91172" y="14656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56760" y="271754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400506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91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选出合适的应答语。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like sandwiches.    B. Me too.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C. Thank you.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2572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2572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Juice, please.	B. Yes, I do.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No.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They’re tarts.	B. It’s a cupcake.	C. Me too.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You’re welcome.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 don’t like juice.	C. Thank you.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113692"/>
            <a:ext cx="40719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Have some yogurt,please.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88094" y="3392584"/>
            <a:ext cx="56250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How about you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 Juice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 Yogurt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4653136"/>
            <a:ext cx="21403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like tarts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2598" y="5930116"/>
            <a:ext cx="31085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Do you like juice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5638" y="149341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0334" y="40598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91264" y="534733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761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166</Words>
  <Application>Microsoft Office PowerPoint</Application>
  <PresentationFormat>自定义</PresentationFormat>
  <Paragraphs>64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346</cp:revision>
  <dcterms:created xsi:type="dcterms:W3CDTF">2020-11-06T05:24:00Z</dcterms:created>
  <dcterms:modified xsi:type="dcterms:W3CDTF">2025-06-07T06:35:19Z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